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Merriweather" panose="00000500000000000000" pitchFamily="2" charset="0"/>
      <p:regular r:id="rId23"/>
      <p:bold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6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319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599837"/>
            <a:ext cx="8876228" cy="940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400"/>
              </a:lnSpc>
              <a:buNone/>
            </a:pPr>
            <a:r>
              <a:rPr lang="en-US" sz="5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ICT University Canteen </a:t>
            </a:r>
            <a:endParaRPr lang="en-US" sz="5900" dirty="0"/>
          </a:p>
        </p:txBody>
      </p:sp>
      <p:sp>
        <p:nvSpPr>
          <p:cNvPr id="3" name="Text 1"/>
          <p:cNvSpPr/>
          <p:nvPr/>
        </p:nvSpPr>
        <p:spPr>
          <a:xfrm>
            <a:off x="763429" y="1867733"/>
            <a:ext cx="8159948" cy="940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400"/>
              </a:lnSpc>
              <a:buNone/>
            </a:pPr>
            <a:r>
              <a:rPr lang="en-US" sz="5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Revitalization Project</a:t>
            </a:r>
            <a:endParaRPr lang="en-US" sz="5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40" y="3276362"/>
            <a:ext cx="6222921" cy="32720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3429" y="6934557"/>
            <a:ext cx="13103543" cy="697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Welcome to the ICT University. This presentation outlines our comprehensive plan to transform the canteen experience for students and staff.</a:t>
            </a:r>
            <a:endParaRPr lang="en-US" sz="1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718E72B-612E-437A-AA7D-811D7F5E5316}"/>
              </a:ext>
            </a:extLst>
          </p:cNvPr>
          <p:cNvSpPr/>
          <p:nvPr/>
        </p:nvSpPr>
        <p:spPr>
          <a:xfrm>
            <a:off x="12584784" y="7767687"/>
            <a:ext cx="2045616" cy="395925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4EA0B-0EEF-4CA4-AE5F-4269616DF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1786" y="0"/>
            <a:ext cx="2818614" cy="28186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26814"/>
            <a:ext cx="5486400" cy="7775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Allowing Food Reservation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Pre-ordering meals will enhance convenience for students and staff. A reservation system will streamline the ordering process, eliminating queues and waiting times. This feature allows users to select their desired meals in advance, specifying their preferred pick-up time.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585323"/>
            <a:ext cx="69200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Steps and Timeline</a:t>
            </a:r>
            <a:endParaRPr lang="en-US" sz="4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3426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4428053"/>
            <a:ext cx="47677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Communication and Engagement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491847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 open communication with students and staff throughout the project, providing regular updates and addressing any concerns.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059186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Brighter Future for Our Canteen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4355783"/>
            <a:ext cx="13042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are confident that this revitalization project will create a more vibrant and welcoming space for our students and staff. With the implementation of a new digital ordering system, improved food quality, and increased transparency in menu planning, the canteen will offer a more efficient, convenient, and satisfying experience for everyone. We look forward to a successful transformation of the canteen, where students and staff can gather, connect, and enjoy delicious meals in a welcoming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770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About the School… 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ICT University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leading educational institution committed to excellence in technology and innovation. ICT University boasts a diverse student body and a dedicated faculty.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Canteen History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current canteen has been operational for several years. It serves as a central hub for students and staff to gather and enjoy meals.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current canteen faces challenges including limited seating, outdated facilities, and a lack of diverse food options.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24721" y="492085"/>
            <a:ext cx="4462582" cy="557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Group Details</a:t>
            </a:r>
            <a:endParaRPr lang="en-US" sz="3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21" y="1317546"/>
            <a:ext cx="6690479" cy="7140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03196" y="2299216"/>
            <a:ext cx="223123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Group 5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03196" y="2685098"/>
            <a:ext cx="6333530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are a passionate team of students dedicated to improving the canteen experience for the ICT University community.</a:t>
            </a: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317546"/>
            <a:ext cx="6690479" cy="71401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93675" y="2299216"/>
            <a:ext cx="223123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Goals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493675" y="2685098"/>
            <a:ext cx="6333530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project aims to create a modern, welcoming, and functional canteen that meets the diverse needs of the university community.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7493675" y="3363158"/>
            <a:ext cx="633353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2" name="Text 7"/>
          <p:cNvSpPr/>
          <p:nvPr/>
        </p:nvSpPr>
        <p:spPr>
          <a:xfrm>
            <a:off x="7493675" y="3755708"/>
            <a:ext cx="633353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721" y="4487347"/>
            <a:ext cx="6690479" cy="71401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03196" y="5469017"/>
            <a:ext cx="223123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Mission</a:t>
            </a:r>
            <a:endParaRPr lang="en-US" sz="1750" dirty="0"/>
          </a:p>
        </p:txBody>
      </p:sp>
      <p:sp>
        <p:nvSpPr>
          <p:cNvPr id="15" name="Shape 9"/>
          <p:cNvSpPr/>
          <p:nvPr/>
        </p:nvSpPr>
        <p:spPr>
          <a:xfrm>
            <a:off x="803196" y="5948601"/>
            <a:ext cx="6333530" cy="1124188"/>
          </a:xfrm>
          <a:prstGeom prst="roundRect">
            <a:avLst>
              <a:gd name="adj" fmla="val 6669"/>
            </a:avLst>
          </a:prstGeom>
          <a:solidFill>
            <a:srgbClr val="FFD8CC"/>
          </a:solidFill>
          <a:ln/>
        </p:spPr>
      </p:sp>
      <p:sp>
        <p:nvSpPr>
          <p:cNvPr id="16" name="Shape 10"/>
          <p:cNvSpPr/>
          <p:nvPr/>
        </p:nvSpPr>
        <p:spPr>
          <a:xfrm>
            <a:off x="794385" y="5948601"/>
            <a:ext cx="6351151" cy="1124188"/>
          </a:xfrm>
          <a:prstGeom prst="roundRect">
            <a:avLst>
              <a:gd name="adj" fmla="val 2382"/>
            </a:avLst>
          </a:prstGeom>
          <a:solidFill>
            <a:srgbClr val="FFD8CC"/>
          </a:solidFill>
          <a:ln/>
        </p:spPr>
      </p:sp>
      <p:sp>
        <p:nvSpPr>
          <p:cNvPr id="17" name="Text 11"/>
          <p:cNvSpPr/>
          <p:nvPr/>
        </p:nvSpPr>
        <p:spPr>
          <a:xfrm>
            <a:off x="972860" y="6082427"/>
            <a:ext cx="5994202" cy="856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03C4E"/>
                </a:solidFill>
                <a:highlight>
                  <a:srgbClr val="FFD8C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Improve the functionality, aesthetics and culinary offering of the canteen, by providing added value in the organization of orders, promoting a positive and pleasant experience.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803196" y="7273528"/>
            <a:ext cx="633353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400" dirty="0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487347"/>
            <a:ext cx="6690479" cy="714018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7493675" y="5469017"/>
            <a:ext cx="223123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Vision</a:t>
            </a:r>
            <a:endParaRPr lang="en-US" sz="1750" dirty="0"/>
          </a:p>
        </p:txBody>
      </p:sp>
      <p:sp>
        <p:nvSpPr>
          <p:cNvPr id="21" name="Shape 14"/>
          <p:cNvSpPr/>
          <p:nvPr/>
        </p:nvSpPr>
        <p:spPr>
          <a:xfrm>
            <a:off x="7493675" y="5948601"/>
            <a:ext cx="6333530" cy="838676"/>
          </a:xfrm>
          <a:prstGeom prst="roundRect">
            <a:avLst>
              <a:gd name="adj" fmla="val 8939"/>
            </a:avLst>
          </a:prstGeom>
          <a:solidFill>
            <a:srgbClr val="FFD8CC"/>
          </a:solidFill>
          <a:ln/>
        </p:spPr>
      </p:sp>
      <p:sp>
        <p:nvSpPr>
          <p:cNvPr id="22" name="Shape 15"/>
          <p:cNvSpPr/>
          <p:nvPr/>
        </p:nvSpPr>
        <p:spPr>
          <a:xfrm>
            <a:off x="7484864" y="5948601"/>
            <a:ext cx="6351151" cy="838676"/>
          </a:xfrm>
          <a:prstGeom prst="roundRect">
            <a:avLst>
              <a:gd name="adj" fmla="val 3193"/>
            </a:avLst>
          </a:prstGeom>
          <a:solidFill>
            <a:srgbClr val="FFD8CC"/>
          </a:solidFill>
          <a:ln/>
        </p:spPr>
      </p:sp>
      <p:sp>
        <p:nvSpPr>
          <p:cNvPr id="23" name="Text 16"/>
          <p:cNvSpPr/>
          <p:nvPr/>
        </p:nvSpPr>
        <p:spPr>
          <a:xfrm>
            <a:off x="7663339" y="6082427"/>
            <a:ext cx="5994202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03C4E"/>
                </a:solidFill>
                <a:highlight>
                  <a:srgbClr val="FFD8C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a dynamic canteen space so that information is available to everyone and that students and staff are fully satisfied.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60679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60679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587097" y="461248"/>
            <a:ext cx="4193977" cy="524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Team Members</a:t>
            </a:r>
            <a:endParaRPr lang="en-US" sz="33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97" y="1237059"/>
            <a:ext cx="3175278" cy="19623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7097" y="3409117"/>
            <a:ext cx="303668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Finamou Abdoul Belle-Grace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587097" y="3771781"/>
            <a:ext cx="3175278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Groupe Leader &amp; Back-END Developper.</a:t>
            </a:r>
            <a:endParaRPr lang="en-US" sz="13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954" y="1237059"/>
            <a:ext cx="3175397" cy="196250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013954" y="3409236"/>
            <a:ext cx="3175397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Ondoa Ondoa Etienne Materne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4013954" y="4033957"/>
            <a:ext cx="3175397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 architecture and readme designer.</a:t>
            </a:r>
            <a:endParaRPr lang="en-US" sz="13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0930" y="1237059"/>
            <a:ext cx="3175397" cy="19625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40930" y="3409236"/>
            <a:ext cx="209692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Kisso Eskil Hadar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440930" y="3771900"/>
            <a:ext cx="3175397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Design, Marketing backend and Photographer.</a:t>
            </a:r>
            <a:endParaRPr lang="en-US" sz="13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67906" y="1237059"/>
            <a:ext cx="3175397" cy="196250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67906" y="3409236"/>
            <a:ext cx="209692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Tah Bunikih Favour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10867906" y="3771900"/>
            <a:ext cx="3175397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 developer</a:t>
            </a:r>
            <a:endParaRPr lang="en-US" sz="130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097" y="5073968"/>
            <a:ext cx="3175278" cy="1962388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587097" y="7246025"/>
            <a:ext cx="2852857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Nyanyoh Nyang Mark Okey</a:t>
            </a:r>
            <a:endParaRPr lang="en-US" sz="1650" dirty="0"/>
          </a:p>
        </p:txBody>
      </p:sp>
      <p:sp>
        <p:nvSpPr>
          <p:cNvPr id="19" name="Text 11"/>
          <p:cNvSpPr/>
          <p:nvPr/>
        </p:nvSpPr>
        <p:spPr>
          <a:xfrm>
            <a:off x="587097" y="7608689"/>
            <a:ext cx="3175278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Creator of the groupe and initiator of the idea.</a:t>
            </a:r>
            <a:endParaRPr lang="en-US" sz="1300" dirty="0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3954" y="5073968"/>
            <a:ext cx="3175397" cy="1962507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4013954" y="7246144"/>
            <a:ext cx="209692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Haoua Matari</a:t>
            </a:r>
            <a:endParaRPr lang="en-US" sz="1650" dirty="0"/>
          </a:p>
        </p:txBody>
      </p:sp>
      <p:sp>
        <p:nvSpPr>
          <p:cNvPr id="22" name="Text 13"/>
          <p:cNvSpPr/>
          <p:nvPr/>
        </p:nvSpPr>
        <p:spPr>
          <a:xfrm>
            <a:off x="4013954" y="7608808"/>
            <a:ext cx="3175397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Report the project and Working on backend</a:t>
            </a:r>
            <a:endParaRPr lang="en-US" sz="1300" dirty="0"/>
          </a:p>
        </p:txBody>
      </p:sp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40930" y="5073968"/>
            <a:ext cx="3175397" cy="1962507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7440930" y="7246144"/>
            <a:ext cx="209692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Mbab Mbaku Jerry</a:t>
            </a:r>
            <a:endParaRPr lang="en-US" sz="1650" dirty="0"/>
          </a:p>
        </p:txBody>
      </p:sp>
      <p:sp>
        <p:nvSpPr>
          <p:cNvPr id="25" name="Text 15"/>
          <p:cNvSpPr/>
          <p:nvPr/>
        </p:nvSpPr>
        <p:spPr>
          <a:xfrm>
            <a:off x="7440930" y="7608808"/>
            <a:ext cx="3175397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 end developer.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ICT University Canteen Website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Scan this QR code to access the ICT University Canteen website.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56F7A-5D3B-44EC-A581-B6921FAF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0"/>
            <a:ext cx="6324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6361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 Faced in the Current Canteen System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299960" y="2393871"/>
            <a:ext cx="30480" cy="5199578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6296739" y="28889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7" name="Shape 4"/>
          <p:cNvSpPr/>
          <p:nvPr/>
        </p:nvSpPr>
        <p:spPr>
          <a:xfrm>
            <a:off x="7060049" y="26490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37214" y="2734032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3005257" y="2620685"/>
            <a:ext cx="30624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Lack of Transparency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3111103"/>
            <a:ext cx="527387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current system lacks transparency, making it difficult for students to know the daily menu before arriving at the canteen. This lack of information leads to uncertainty and inconvenience.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539871" y="402300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12" name="Shape 9"/>
          <p:cNvSpPr/>
          <p:nvPr/>
        </p:nvSpPr>
        <p:spPr>
          <a:xfrm>
            <a:off x="7060049" y="37830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2211" y="3868103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8562737" y="3754755"/>
            <a:ext cx="34843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Communication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562737" y="4245173"/>
            <a:ext cx="527387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There is limited communication regarding menu changes, availability, or special events. This lack of communication leads to frustration and inconvenience for students and staff.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96739" y="587430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0049" y="563439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8878" y="5719405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1942028" y="5606058"/>
            <a:ext cx="41256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Lack of Diverse Food Options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93790" y="6096476"/>
            <a:ext cx="527387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current menu is limited in its variety, failing to cater to the diverse dietary needs and preferences of the student and staff community.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388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886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575905" y="452438"/>
            <a:ext cx="5881687" cy="514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Canteen Improvement Goals</a:t>
            </a:r>
            <a:endParaRPr lang="en-US" sz="3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905" y="1213366"/>
            <a:ext cx="7231618" cy="4823341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575905" y="6221730"/>
            <a:ext cx="6657023" cy="1559719"/>
          </a:xfrm>
          <a:prstGeom prst="roundRect">
            <a:avLst>
              <a:gd name="adj" fmla="val 443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48070" y="6393894"/>
            <a:ext cx="245625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Functionality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48070" y="6836093"/>
            <a:ext cx="6312694" cy="773192"/>
          </a:xfrm>
          <a:prstGeom prst="roundRect">
            <a:avLst>
              <a:gd name="adj" fmla="val 8939"/>
            </a:avLst>
          </a:prstGeom>
          <a:solidFill>
            <a:srgbClr val="FFD8CC"/>
          </a:solidFill>
          <a:ln/>
        </p:spPr>
      </p:sp>
      <p:sp>
        <p:nvSpPr>
          <p:cNvPr id="9" name="Shape 5"/>
          <p:cNvSpPr/>
          <p:nvPr/>
        </p:nvSpPr>
        <p:spPr>
          <a:xfrm>
            <a:off x="739854" y="6836093"/>
            <a:ext cx="6329124" cy="773192"/>
          </a:xfrm>
          <a:prstGeom prst="roundRect">
            <a:avLst>
              <a:gd name="adj" fmla="val 3193"/>
            </a:avLst>
          </a:prstGeom>
          <a:solidFill>
            <a:srgbClr val="FFD8CC"/>
          </a:solidFill>
          <a:ln/>
        </p:spPr>
      </p:sp>
      <p:sp>
        <p:nvSpPr>
          <p:cNvPr id="10" name="Text 6"/>
          <p:cNvSpPr/>
          <p:nvPr/>
        </p:nvSpPr>
        <p:spPr>
          <a:xfrm>
            <a:off x="904399" y="6959441"/>
            <a:ext cx="600003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highlight>
                  <a:srgbClr val="FFD8C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Students and staff will be able to make suggestions regarding the menu as well as give their opinion on the quality of the food.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7397472" y="6221730"/>
            <a:ext cx="6657023" cy="1559719"/>
          </a:xfrm>
          <a:prstGeom prst="roundRect">
            <a:avLst>
              <a:gd name="adj" fmla="val 443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569637" y="6393894"/>
            <a:ext cx="2454354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Technology Integration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7569637" y="6836093"/>
            <a:ext cx="6312694" cy="773192"/>
          </a:xfrm>
          <a:prstGeom prst="roundRect">
            <a:avLst>
              <a:gd name="adj" fmla="val 8939"/>
            </a:avLst>
          </a:prstGeom>
          <a:solidFill>
            <a:srgbClr val="FFD8CC"/>
          </a:solidFill>
          <a:ln/>
        </p:spPr>
      </p:sp>
      <p:sp>
        <p:nvSpPr>
          <p:cNvPr id="14" name="Shape 10"/>
          <p:cNvSpPr/>
          <p:nvPr/>
        </p:nvSpPr>
        <p:spPr>
          <a:xfrm>
            <a:off x="7561421" y="6836093"/>
            <a:ext cx="6329124" cy="773192"/>
          </a:xfrm>
          <a:prstGeom prst="roundRect">
            <a:avLst>
              <a:gd name="adj" fmla="val 3193"/>
            </a:avLst>
          </a:prstGeom>
          <a:solidFill>
            <a:srgbClr val="FFD8CC"/>
          </a:solidFill>
          <a:ln/>
        </p:spPr>
      </p:sp>
      <p:sp>
        <p:nvSpPr>
          <p:cNvPr id="15" name="Text 11"/>
          <p:cNvSpPr/>
          <p:nvPr/>
        </p:nvSpPr>
        <p:spPr>
          <a:xfrm>
            <a:off x="7725966" y="6959441"/>
            <a:ext cx="600003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highlight>
                  <a:srgbClr val="FFD8C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Implement a digital ordering system and online menu access for convenience and efficiency.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65509"/>
            <a:ext cx="9372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Some Local meals of our Canteen</a:t>
            </a:r>
            <a:endParaRPr lang="en-US" sz="4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14449"/>
            <a:ext cx="3005495" cy="185749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5355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Eru Soup with Fufu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3214449"/>
            <a:ext cx="3005614" cy="185749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55431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NDOLe with plantain and Miondo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3214449"/>
            <a:ext cx="3005614" cy="185749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485221" y="5355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Kati Kati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3214449"/>
            <a:ext cx="3005614" cy="185749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830997" y="5355431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Fried Plantain with Chicken or Fish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114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10565" y="558284"/>
            <a:ext cx="11153180" cy="634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Enhancing the Student and Staff Experience</a:t>
            </a:r>
            <a:endParaRPr lang="en-US" sz="39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3740" y="1628537"/>
            <a:ext cx="3654385" cy="243625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527" y="1628537"/>
            <a:ext cx="4306014" cy="2436257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565" y="4424601"/>
            <a:ext cx="1015008" cy="1624132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2030016" y="4627602"/>
            <a:ext cx="2915126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Improved Food Quality</a:t>
            </a:r>
            <a:endParaRPr lang="en-US" sz="1950" dirty="0"/>
          </a:p>
        </p:txBody>
      </p:sp>
      <p:sp>
        <p:nvSpPr>
          <p:cNvPr id="9" name="Text 3"/>
          <p:cNvSpPr/>
          <p:nvPr/>
        </p:nvSpPr>
        <p:spPr>
          <a:xfrm>
            <a:off x="2030016" y="5066467"/>
            <a:ext cx="1188981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introduction of local Cameroonian cuisine will provide students and staff with delicious and authentic food options.</a:t>
            </a:r>
            <a:endParaRPr lang="en-US" sz="15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565" y="6048732"/>
            <a:ext cx="1015008" cy="162413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030016" y="6251734"/>
            <a:ext cx="2943701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Convenience</a:t>
            </a:r>
            <a:endParaRPr lang="en-US" sz="1950" dirty="0"/>
          </a:p>
        </p:txBody>
      </p:sp>
      <p:sp>
        <p:nvSpPr>
          <p:cNvPr id="12" name="Shape 5"/>
          <p:cNvSpPr/>
          <p:nvPr/>
        </p:nvSpPr>
        <p:spPr>
          <a:xfrm>
            <a:off x="2030016" y="6797159"/>
            <a:ext cx="11889819" cy="629126"/>
          </a:xfrm>
          <a:prstGeom prst="roundRect">
            <a:avLst>
              <a:gd name="adj" fmla="val 13554"/>
            </a:avLst>
          </a:prstGeom>
          <a:solidFill>
            <a:srgbClr val="FFD8CC"/>
          </a:solidFill>
          <a:ln/>
        </p:spPr>
      </p:sp>
      <p:sp>
        <p:nvSpPr>
          <p:cNvPr id="13" name="Shape 6"/>
          <p:cNvSpPr/>
          <p:nvPr/>
        </p:nvSpPr>
        <p:spPr>
          <a:xfrm>
            <a:off x="2019895" y="6797159"/>
            <a:ext cx="11910060" cy="629126"/>
          </a:xfrm>
          <a:prstGeom prst="roundRect">
            <a:avLst>
              <a:gd name="adj" fmla="val 4841"/>
            </a:avLst>
          </a:prstGeom>
          <a:solidFill>
            <a:srgbClr val="FFD8CC"/>
          </a:solidFill>
          <a:ln/>
        </p:spPr>
      </p:sp>
      <p:sp>
        <p:nvSpPr>
          <p:cNvPr id="14" name="Text 7"/>
          <p:cNvSpPr/>
          <p:nvPr/>
        </p:nvSpPr>
        <p:spPr>
          <a:xfrm>
            <a:off x="2222897" y="6949321"/>
            <a:ext cx="1150405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3C4E"/>
                </a:solidFill>
                <a:highlight>
                  <a:srgbClr val="FFD8C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 digital ordering system will streamline the ordering and payment process, saving time and effort.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686</Words>
  <Application>Microsoft Office PowerPoint</Application>
  <PresentationFormat>Custom</PresentationFormat>
  <Paragraphs>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Merriweather</vt:lpstr>
      <vt:lpstr>Arial</vt:lpstr>
      <vt:lpstr>Consolas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Eskil Kisso</cp:lastModifiedBy>
  <cp:revision>3</cp:revision>
  <dcterms:created xsi:type="dcterms:W3CDTF">2024-09-15T23:48:00Z</dcterms:created>
  <dcterms:modified xsi:type="dcterms:W3CDTF">2024-09-16T00:01:10Z</dcterms:modified>
</cp:coreProperties>
</file>